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69" r:id="rId5"/>
    <p:sldId id="279" r:id="rId6"/>
    <p:sldId id="280" r:id="rId7"/>
    <p:sldId id="283" r:id="rId8"/>
    <p:sldId id="282" r:id="rId9"/>
    <p:sldId id="284" r:id="rId10"/>
  </p:sldIdLst>
  <p:sldSz cx="9144000" cy="5143500" type="screen16x9"/>
  <p:notesSz cx="6858000" cy="9144000"/>
  <p:embeddedFontLst>
    <p:embeddedFont>
      <p:font typeface="맑은 고딕" pitchFamily="50" charset="-127"/>
      <p:regular r:id="rId12"/>
      <p:bold r:id="rId13"/>
    </p:embeddedFont>
    <p:embeddedFont>
      <p:font typeface="서울남산 장체BL" pitchFamily="18" charset="-127"/>
      <p:regular r:id="rId14"/>
    </p:embeddedFont>
    <p:embeddedFont>
      <p:font typeface="여기어때 잘난체" pitchFamily="50" charset="-127"/>
      <p:bold r:id="rId15"/>
    </p:embeddedFont>
    <p:embeddedFont>
      <p:font typeface="서울남산 장체M" pitchFamily="18" charset="-127"/>
      <p:regular r:id="rId16"/>
    </p:embeddedFont>
    <p:embeddedFont>
      <p:font typeface="서울남산 장체L" pitchFamily="18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69F8"/>
    <a:srgbClr val="6786F9"/>
    <a:srgbClr val="8DA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754" y="-2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0DAA48-F6B4-4C3D-8FDE-E756194C6D5B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AF4DC-6588-4EE9-B70D-2BFF73F28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402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534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636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12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930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83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71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232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685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0405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88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63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0BF2D-02A3-4DA1-AD0E-100C214ABD43}" type="datetimeFigureOut">
              <a:rPr lang="ko-KR" altLang="en-US" smtClean="0"/>
              <a:t>2019-10-19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DBF2D-0B40-464D-9885-3B6A036AEB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848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%EB%A7%A4%EC%A3%BC-%EB%B0%B0%EC%86%A1%EB%B0%9B%EB%8A%94-%EC%95%8C%EA%B3%A0%EB%A6%AC%EC%A6%98-%ED%94%84%EB%A6%AC%EB%AF%B8%EC%97%84-%EC%95%8C%EA%B3%A0%EB%A6%AC%EC%A6%98-%EC%9C%84%ED%81%B4%EB%A6%AC-%EB%B9%84%ED%83%80%EC%95%8C%EA%B3%A0-%EC%8B%9C%EC%A6%8C2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6512" y="-20538"/>
            <a:ext cx="9180512" cy="321982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89871" y="2062470"/>
            <a:ext cx="61926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위클리</a:t>
            </a:r>
            <a:r>
              <a:rPr lang="ko-KR" altLang="en-US" sz="60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 </a:t>
            </a:r>
            <a:r>
              <a:rPr lang="ko-KR" altLang="en-US" sz="60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비타알고</a:t>
            </a:r>
            <a:endParaRPr lang="ko-KR" altLang="en-US" sz="60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69018" y="4774168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충렬고등학교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코딩동아리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519" y="3294151"/>
            <a:ext cx="5869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매주 알고리즘 문제를 통한 학습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969801" y="123478"/>
            <a:ext cx="397730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#include </a:t>
            </a:r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&lt;</a:t>
            </a:r>
            <a:r>
              <a:rPr lang="en-US" altLang="ko-KR" sz="3600" dirty="0" err="1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iostream</a:t>
            </a:r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&gt;</a:t>
            </a:r>
            <a:endParaRPr lang="en-US" altLang="ko-KR" sz="3600" dirty="0" smtClean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pPr algn="r"/>
            <a:r>
              <a:rPr lang="en-US" altLang="ko-KR" sz="3600" dirty="0" err="1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int</a:t>
            </a:r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 main(){</a:t>
            </a:r>
          </a:p>
          <a:p>
            <a:pPr algn="r"/>
            <a:endParaRPr lang="en-US" altLang="ko-KR" sz="3600" dirty="0" smtClean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pPr algn="r"/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r</a:t>
            </a:r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eturn 0;</a:t>
            </a:r>
          </a:p>
          <a:p>
            <a:pPr algn="r"/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}</a:t>
            </a:r>
            <a:endParaRPr lang="ko-KR" altLang="en-US" sz="3600" dirty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2297" y="1549751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9</a:t>
            </a:r>
            <a:r>
              <a:rPr lang="ko-KR" altLang="en-US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월 </a:t>
            </a:r>
            <a:r>
              <a:rPr lang="en-US" altLang="ko-KR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1</a:t>
            </a:r>
            <a:r>
              <a:rPr lang="ko-KR" altLang="en-US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주차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0" y="481677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hlinkClick r:id="rId2"/>
              </a:rPr>
              <a:t>https://edu.goorm.io/learn/lecture/15551/</a:t>
            </a:r>
            <a:r>
              <a:rPr lang="ko-KR" altLang="en-US" dirty="0">
                <a:hlinkClick r:id="rId2"/>
              </a:rPr>
              <a:t>매주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배송받는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알고리즘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프리미엄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알고리즘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위클리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비타알고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시즌</a:t>
            </a:r>
            <a:r>
              <a:rPr lang="en-US" altLang="ko-KR" dirty="0">
                <a:hlinkClick r:id="rId2"/>
              </a:rPr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533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324528" cy="105958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7504" y="98613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구현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491630"/>
            <a:ext cx="8180445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서울남산 장체L" pitchFamily="18" charset="-127"/>
                <a:ea typeface="서울남산 장체L" pitchFamily="18" charset="-127"/>
              </a:rPr>
              <a:t>말 그대로 주어진 문제를 따라가며 각 내용에 맞는 코드를 작성하는 기법입니다</a:t>
            </a:r>
            <a: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b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</a:br>
            <a:r>
              <a:rPr lang="ko-KR" altLang="en-US" sz="2000" dirty="0" smtClean="0">
                <a:latin typeface="서울남산 장체L" pitchFamily="18" charset="-127"/>
                <a:ea typeface="서울남산 장체L" pitchFamily="18" charset="-127"/>
              </a:rPr>
              <a:t>기법이라고 말하기 어려울 수도 있지만 대부분의 문제는 구현으로 해결 할 수 있습니다</a:t>
            </a:r>
            <a:endParaRPr lang="en-US" altLang="ko-KR" sz="2000" dirty="0" smtClean="0"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2000" dirty="0"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+)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알고리즘 문제는 풀이를 하는 것뿐만 아니라 효율에 큰 비중을 둡니다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그렇기에 풀이한 코드가 얼마나 빠른 시간 안에 예외 상황을 모두 고려하여 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정확한 값을 출력할 수 있을지를 고민하는 습관을 </a:t>
            </a:r>
            <a:r>
              <a:rPr lang="ko-KR" altLang="en-US" sz="1600" dirty="0" err="1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가져야합니다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우리는 앞으로 다양한 문제를 만나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함께 고민하며 다양한 기법들을 공부하고자 합니다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03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평행 사변형 1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1520" y="146125"/>
            <a:ext cx="18774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이번주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16" name="평행 사변형 15"/>
          <p:cNvSpPr/>
          <p:nvPr/>
        </p:nvSpPr>
        <p:spPr>
          <a:xfrm>
            <a:off x="3272846" y="230721"/>
            <a:ext cx="8066602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평행 사변형 16"/>
          <p:cNvSpPr/>
          <p:nvPr/>
        </p:nvSpPr>
        <p:spPr>
          <a:xfrm>
            <a:off x="2554923" y="1891427"/>
            <a:ext cx="7201653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/>
          <p:cNvSpPr/>
          <p:nvPr/>
        </p:nvSpPr>
        <p:spPr>
          <a:xfrm>
            <a:off x="1907704" y="3507854"/>
            <a:ext cx="8066602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3272845" y="1981821"/>
            <a:ext cx="5763649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554922" y="3577030"/>
            <a:ext cx="6481573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3968651" y="321115"/>
            <a:ext cx="5067843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3968651" y="546234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★1 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시공의 폭풍 속으로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280121" y="2222329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★1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 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수의 비밀</a:t>
            </a:r>
            <a:endParaRPr lang="ko-KR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559068" y="3848314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★2 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환상의 조합</a:t>
            </a:r>
            <a:endParaRPr lang="ko-KR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16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0" y="1514567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★1 </a:t>
            </a:r>
          </a:p>
          <a:p>
            <a:r>
              <a:rPr lang="ko-KR" altLang="en-US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시공의 폭풍 속으로</a:t>
            </a:r>
          </a:p>
        </p:txBody>
      </p:sp>
      <p:sp>
        <p:nvSpPr>
          <p:cNvPr id="16" name="직사각형 15">
            <a:hlinkClick r:id="rId2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</a:t>
            </a:r>
            <a:r>
              <a:rPr lang="ko-KR" altLang="en-US" dirty="0" err="1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웹페이지가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974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/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  <a:endParaRPr lang="en-US" altLang="ko-KR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10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195486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M" pitchFamily="18" charset="-127"/>
                <a:ea typeface="서울남산 장체M" pitchFamily="18" charset="-127"/>
              </a:rPr>
              <a:t>풀이</a:t>
            </a:r>
            <a:endParaRPr lang="ko-KR" altLang="en-US" dirty="0">
              <a:latin typeface="서울남산 장체M" pitchFamily="18" charset="-127"/>
              <a:ea typeface="서울남산 장체M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서울남산 장체M" pitchFamily="18" charset="-127"/>
                <a:ea typeface="서울남산 장체M" pitchFamily="18" charset="-127"/>
              </a:rPr>
              <a:t>느낀점</a:t>
            </a:r>
            <a:endParaRPr lang="ko-KR" altLang="en-US" dirty="0">
              <a:latin typeface="서울남산 장체M" pitchFamily="18" charset="-127"/>
              <a:ea typeface="서울남산 장체M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65437" y="9155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923739" y="3929310"/>
            <a:ext cx="5600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c++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에 익숙하지 못해 </a:t>
            </a:r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cout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를 잘못 사용해 문제를 푸는데 시간이 많이 들었다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 빨리 익숙해지도록 노력해야겠다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endParaRPr lang="ko-KR" altLang="en-US" sz="1600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55077" y="1563638"/>
            <a:ext cx="5600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87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개의 영웅이 선택되었는지를 확인하기 위한 배열을 하나 만들고</a:t>
            </a:r>
            <a:endParaRPr lang="en-US" altLang="ko-KR" sz="1600" dirty="0" smtClean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1600" dirty="0" err="1" smtClean="0">
                <a:latin typeface="서울남산 장체L" pitchFamily="18" charset="-127"/>
                <a:ea typeface="서울남산 장체L" pitchFamily="18" charset="-127"/>
              </a:rPr>
              <a:t>첫번째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 줄에서 영웅이 선택되었다면 </a:t>
            </a:r>
            <a:endParaRPr lang="ko-KR" altLang="en-US" sz="1600" dirty="0"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048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0" y="1514567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★1 </a:t>
            </a:r>
          </a:p>
          <a:p>
            <a:r>
              <a:rPr lang="ko-KR" altLang="en-US" sz="5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수의 비밀</a:t>
            </a:r>
          </a:p>
        </p:txBody>
      </p:sp>
      <p:sp>
        <p:nvSpPr>
          <p:cNvPr id="5" name="직사각형 4">
            <a:hlinkClick r:id="rId2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</a:t>
            </a:r>
            <a:r>
              <a:rPr lang="ko-KR" altLang="en-US" dirty="0" err="1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웹페이지가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707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/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  <a:endParaRPr lang="en-US" altLang="ko-KR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195486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풀이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서울남산 장체L" pitchFamily="18" charset="-127"/>
                <a:ea typeface="서울남산 장체L" pitchFamily="18" charset="-127"/>
              </a:rPr>
              <a:t>느낀점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10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19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-29546" y="1514567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★2 </a:t>
            </a:r>
          </a:p>
          <a:p>
            <a:r>
              <a:rPr lang="ko-KR" altLang="en-US" sz="5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환상의 조합</a:t>
            </a:r>
            <a:endParaRPr lang="en-US" altLang="ko-KR" sz="5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8" name="직사각형 7">
            <a:hlinkClick r:id="rId2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</a:t>
            </a:r>
            <a:r>
              <a:rPr lang="ko-KR" altLang="en-US" dirty="0" err="1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웹페이지가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944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/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  <a:endParaRPr lang="en-US" altLang="ko-KR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195486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풀이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서울남산 장체L" pitchFamily="18" charset="-127"/>
                <a:ea typeface="서울남산 장체L" pitchFamily="18" charset="-127"/>
              </a:rPr>
              <a:t>느낀점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10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19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2686</TotalTime>
  <Words>169</Words>
  <Application>Microsoft Office PowerPoint</Application>
  <PresentationFormat>화면 슬라이드 쇼(16:9)</PresentationFormat>
  <Paragraphs>61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굴림</vt:lpstr>
      <vt:lpstr>Arial</vt:lpstr>
      <vt:lpstr>맑은 고딕</vt:lpstr>
      <vt:lpstr>서울남산 장체BL</vt:lpstr>
      <vt:lpstr>여기어때 잘난체</vt:lpstr>
      <vt:lpstr>서울남산 장체M</vt:lpstr>
      <vt:lpstr>서울남산 장체L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dl</dc:creator>
  <cp:lastModifiedBy>dl</cp:lastModifiedBy>
  <cp:revision>56</cp:revision>
  <dcterms:created xsi:type="dcterms:W3CDTF">2019-03-16T14:15:35Z</dcterms:created>
  <dcterms:modified xsi:type="dcterms:W3CDTF">2019-10-19T13:12:13Z</dcterms:modified>
</cp:coreProperties>
</file>

<file path=docProps/thumbnail.jpeg>
</file>